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1035" r:id="rId4"/>
    <p:sldId id="1036" r:id="rId5"/>
    <p:sldId id="1037" r:id="rId6"/>
    <p:sldId id="1038" r:id="rId7"/>
    <p:sldId id="1039" r:id="rId8"/>
    <p:sldId id="1040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0413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泉州市泉港区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</a:t>
            </a:r>
            <a:endParaRPr lang="zh-CN" altLang="en-US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第二学期六年级英语期末试卷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766" y="1052736"/>
            <a:ext cx="4583533" cy="4302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844824"/>
            <a:ext cx="10800924" cy="44089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>
            <a:fillRect/>
          </a:stretch>
        </p:blipFill>
        <p:spPr>
          <a:xfrm>
            <a:off x="2289560" y="2186451"/>
            <a:ext cx="1472544" cy="6786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-1" r="2810"/>
          <a:stretch>
            <a:fillRect/>
          </a:stretch>
        </p:blipFill>
        <p:spPr>
          <a:xfrm>
            <a:off x="1418702" y="3693034"/>
            <a:ext cx="1472544" cy="6786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-1" r="2810"/>
          <a:stretch>
            <a:fillRect/>
          </a:stretch>
        </p:blipFill>
        <p:spPr>
          <a:xfrm>
            <a:off x="1288073" y="5182199"/>
            <a:ext cx="1472544" cy="694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6001" cy="55094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772" y="605449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693" y="6019663"/>
            <a:ext cx="38614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19" y="6028372"/>
            <a:ext cx="386147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779" y="6019663"/>
            <a:ext cx="386147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1990" y="6045789"/>
            <a:ext cx="386147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71209"/>
            <a:ext cx="11508246" cy="26581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372" y="3797892"/>
            <a:ext cx="10657393" cy="22233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381639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424447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470480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5149000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03" y="5637091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9316"/>
            <a:ext cx="11534879" cy="3267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157613"/>
            <a:ext cx="11400727" cy="42876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1611086" y="1823087"/>
            <a:ext cx="4162697" cy="6919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7498080" y="1823087"/>
            <a:ext cx="4197531" cy="6919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1663338" y="2572024"/>
            <a:ext cx="4180113" cy="6919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3892732" y="3338379"/>
            <a:ext cx="4180114" cy="6790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2837" r="2837"/>
          <a:stretch>
            <a:fillRect/>
          </a:stretch>
        </p:blipFill>
        <p:spPr>
          <a:xfrm>
            <a:off x="2072641" y="4531453"/>
            <a:ext cx="4180114" cy="679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52736"/>
            <a:ext cx="11517123" cy="45673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3116" y="1084080"/>
            <a:ext cx="1248573" cy="1781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315454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166" y="472514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499368" cy="31890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77281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3401319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96752"/>
            <a:ext cx="11517123" cy="30396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749" y="380768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406" y="38599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977" y="385122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554" y="3816394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161380"/>
            <a:ext cx="11508246" cy="33477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23" y="4557172"/>
            <a:ext cx="10672870" cy="9600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1" y="2074680"/>
            <a:ext cx="41227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3" y="2649447"/>
            <a:ext cx="41227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3102292"/>
            <a:ext cx="41227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3607389"/>
            <a:ext cx="412274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61" y="4687252"/>
            <a:ext cx="412274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34499"/>
            <a:ext cx="11517123" cy="46267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52" y="21966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454" y="21878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09" y="41647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326" y="4112485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862" y="5192348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12840"/>
            <a:ext cx="11508246" cy="50084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406" y="381639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223" y="38251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452" y="5262016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3681" y="5262016"/>
            <a:ext cx="457200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093" y="770572"/>
            <a:ext cx="10406993" cy="58215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801" y="3257006"/>
            <a:ext cx="457200" cy="2548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258" y="4188824"/>
            <a:ext cx="457200" cy="2548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549" y="5094515"/>
            <a:ext cx="457200" cy="2548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818" y="5573488"/>
            <a:ext cx="457200" cy="254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052736"/>
            <a:ext cx="11499368" cy="46833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2854846" y="3266314"/>
            <a:ext cx="1464605" cy="7090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2810"/>
          <a:stretch>
            <a:fillRect/>
          </a:stretch>
        </p:blipFill>
        <p:spPr>
          <a:xfrm>
            <a:off x="3638618" y="4642268"/>
            <a:ext cx="1438480" cy="696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DaisyDaisy</cp:lastModifiedBy>
  <cp:revision>356</cp:revision>
  <dcterms:created xsi:type="dcterms:W3CDTF">2020-11-06T05:24:00Z</dcterms:created>
  <dcterms:modified xsi:type="dcterms:W3CDTF">2025-10-27T09:09:40Z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ADE24A3AFF46499895DC9983F88636DC_12</vt:lpwstr>
  </property>
</Properties>
</file>